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58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7"/>
                <c:pt idx="0">
                  <c:v>психоневрологические</c:v>
                </c:pt>
                <c:pt idx="1">
                  <c:v>нарушение функций ОДА</c:v>
                </c:pt>
                <c:pt idx="2">
                  <c:v>заболевания сердечно-сосудистой системы</c:v>
                </c:pt>
                <c:pt idx="3">
                  <c:v>заболевания органов чувств </c:v>
                </c:pt>
                <c:pt idx="4">
                  <c:v>болезни органов дыхания </c:v>
                </c:pt>
                <c:pt idx="5">
                  <c:v>заболевания органов пищеварения и ОВ</c:v>
                </c:pt>
                <c:pt idx="6">
                  <c:v>прочие заболевания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85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167093"/>
            <a:ext cx="7772400" cy="375550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Домашний микрореабилитационный центр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8640"/>
            <a:ext cx="229668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\\k105-3\РП Общая\Служба РП\ЛОГОТИПЫ\Логотип Адел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35" y="188640"/>
            <a:ext cx="21150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8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Домашний микрореабилитационный центр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реабилитационного пространства на дому для обеспечения реализации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краткосрочных индивидуальных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реабилитации и абилитации детей-инвалидов, в том числе детей с тяжелыми множественными нарушениями развития, с ограниченными возможностями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и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раннего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возраста;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(законных представителей) использованию реабилитационного оборудования в домашних условиях, подбору технических средств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5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срока реализации проекта в рамках ДМРЦ прошли реабилитацию 120 детей, из них 52 девочки, 68 мальчиков:</a:t>
            </a:r>
          </a:p>
          <a:p>
            <a:r>
              <a:rPr lang="ru-RU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детей с ОВЗ </a:t>
            </a:r>
          </a:p>
          <a:p>
            <a:r>
              <a:rPr lang="ru-RU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с инвалидностью (65 - ТМНР)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\\k105-3\РП Общая\МРЦ\2022\На сайт (выезды)\2. Фот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1977"/>
            <a:ext cx="3492388" cy="26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0.3\общая\Чигвинцева В.О\1. МИКРОРЕАБИЛИТАЦИОННЫЙ ЦЕНТР\Обслуживание на дому\Максимов Тимофей Завьялово\завьяло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1977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0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диагнозы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330482"/>
              </p:ext>
            </p:extLst>
          </p:nvPr>
        </p:nvGraphicFramePr>
        <p:xfrm>
          <a:off x="251520" y="1340768"/>
          <a:ext cx="8579296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673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4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программы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 на дому, с учетом запроса родителей и непосредственно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реальной жизнью ребенка, его ежедневными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курса реабилитации – не менее 15 дней.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в среднем оказано 42 услуги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2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занятий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родителя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 помощь и поддержку в вопросах развития навыков и способностей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8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338411"/>
            <a:ext cx="8208912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проекта организован пункт проката развивающего и реабилитационного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оборудования: 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получили развивающее и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реабилитационное оборудование 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000" dirty="0"/>
          </a:p>
        </p:txBody>
      </p:sp>
      <p:pic>
        <p:nvPicPr>
          <p:cNvPr id="2051" name="Picture 3" descr="\\k105-3\РП Общая\ФОТО и ВИДЕО\Прокат\Самарин Тимур\изображение_viber_2022-03-17_18-56-48-5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2"/>
          <a:stretch/>
        </p:blipFill>
        <p:spPr bwMode="auto">
          <a:xfrm>
            <a:off x="467544" y="2218581"/>
            <a:ext cx="2448272" cy="33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k105-3\РП Общая\ФОТО и ВИДЕО\ФОТО\фото_2020\IMG_20200221_144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85084"/>
            <a:ext cx="307234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k105-3\РП Общая\МРЦ\Разв.обор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6"/>
          <a:stretch/>
        </p:blipFill>
        <p:spPr bwMode="auto">
          <a:xfrm>
            <a:off x="5580112" y="4293095"/>
            <a:ext cx="31099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k105-3\РП Общая\МРЦ\Раз.обор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36527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0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5400600" cy="4137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прошли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использованию реабилитационного и развивающего оборудования в домашних условиях, подбору технических средств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28160" y="764704"/>
            <a:ext cx="8208912" cy="216024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произведены подбор и настройка реабилитационного </a:t>
            </a:r>
            <a:r>
              <a:rPr lang="ru-RU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000" dirty="0"/>
          </a:p>
        </p:txBody>
      </p:sp>
      <p:pic>
        <p:nvPicPr>
          <p:cNvPr id="2051" name="Picture 3" descr="\\k105-3\РП Общая\МРЦ\2022\На сайт (выезды)\2.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3691" y="2693919"/>
            <a:ext cx="3912436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4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ДМРЦ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семейно-центрированной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формой работы.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\\192.168.10.3\общая\Чигвинцева В.О\1. МИКРОРЕАБИЛИТАЦИОННЫЙ ЦЕНТР\Обслуживание на дому\Вдовин Лев\IMG-3111421552e468da9f4c6ce5f5e43f8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10.3\общая\Чигвинцева В.О\1. МИКРОРЕАБИЛИТАЦИОННЫЙ ЦЕНТР\Обслуживание на дому\Зворыгин Владислав\о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7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30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528</TotalTime>
  <Words>213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Домашний микрореабилитационный центр</vt:lpstr>
      <vt:lpstr>Презентация PowerPoint</vt:lpstr>
      <vt:lpstr>Презентация PowerPoint</vt:lpstr>
      <vt:lpstr>Основные диагнозы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микрореабилитационный центр</dc:title>
  <dc:creator>User</dc:creator>
  <cp:lastModifiedBy>Пользователь Windows</cp:lastModifiedBy>
  <cp:revision>29</cp:revision>
  <dcterms:created xsi:type="dcterms:W3CDTF">2022-09-19T05:54:15Z</dcterms:created>
  <dcterms:modified xsi:type="dcterms:W3CDTF">2022-09-23T08:51:57Z</dcterms:modified>
</cp:coreProperties>
</file>